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1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9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7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9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5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6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57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3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1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74F60-46BD-4592-8B7D-2CC26CC477D2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8A957-8935-458A-89B8-C31781E9C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http://www.google.com/url?source=imgres&amp;ct=tbn&amp;q=http://abhvio.us/images/20080313095901_moon.jpg&amp;sa=X&amp;ei=SMpQTLmnJ4P6lwe4tqzSCQ&amp;ved=0CAUQ8wc4Eg&amp;usg=AFQjCNEN_1xMyxYUlGCyHHinPttPeWsgrg" TargetMode="External"/><Relationship Id="rId7" Type="http://schemas.openxmlformats.org/officeDocument/2006/relationships/image" Target="http://www.google.com/url?source=imgres&amp;ct=tbn&amp;q=http://www.lakepatzcuaro.org/erendira4_op_800x780.jpg&amp;sa=X&amp;ei=hctQTNKfNMKclgeJgYnlCQ&amp;ved=0CAUQ8wc4QA&amp;usg=AFQjCNGGwfrKM7sti8tcv8tJssAic1tsCg" TargetMode="External"/><Relationship Id="rId12" Type="http://schemas.openxmlformats.org/officeDocument/2006/relationships/image" Target="../media/image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5" Type="http://schemas.openxmlformats.org/officeDocument/2006/relationships/image" Target="http://www.google.com/url?source=imgres&amp;ct=tbn&amp;q=http://blog.ratestogo.com/wp-content/uploads/2008/07/unesco3.jpg&amp;sa=X&amp;ei=7ctQTKyDAsWclgfBn-3dCQ&amp;ved=0CAUQ8wc4Ag&amp;usg=AFQjCNFOz-p2T-sjiqmr81ogzkt5yu418A" TargetMode="External"/><Relationship Id="rId10" Type="http://schemas.openxmlformats.org/officeDocument/2006/relationships/image" Target="../media/image5.wmf"/><Relationship Id="rId4" Type="http://schemas.openxmlformats.org/officeDocument/2006/relationships/image" Target="../media/image2.jpeg"/><Relationship Id="rId9" Type="http://schemas.openxmlformats.org/officeDocument/2006/relationships/image" Target="http://www.google.com/url?source=imgres&amp;ct=tbn&amp;q=http://viaggidinozze.duepiniviaggi.it/File/Image/Chichen%2520Itza.jpg&amp;sa=X&amp;ei=38hQTILJFIXGlQeg1oDRCQ&amp;ved=0CAUQ8wc4Gw&amp;usg=AFQjCNF6cmB85_wu84Q0Q2f5Xdx68uXVxQ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5.wmf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hyperlink" Target="http://www.google.com.mx/search?q=D%C3%ADa+de+muertos+M%C3%A9xico&amp;ct=day_of_the_dead-2011-hp&amp;oi=ddle" TargetMode="External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5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laurianna.net/salma_hayak.jpg" TargetMode="External"/><Relationship Id="rId5" Type="http://schemas.openxmlformats.org/officeDocument/2006/relationships/image" Target="../media/image18.jpeg"/><Relationship Id="rId4" Type="http://schemas.openxmlformats.org/officeDocument/2006/relationships/image" Target="http://www.achievement.org/achievers/tay0/large/tay0-007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976" y="49188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México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4" name="Picture 4" descr="http://www.google.com/url?source=imgres&amp;ct=tbn&amp;q=http://abhvio.us/images/20080313095901_moon.jpg&amp;sa=X&amp;ei=SMpQTLmnJ4P6lwe4tqzSCQ&amp;ved=0CAUQ8wc4Eg&amp;usg=AFQjCNEN_1xMyxYUlGCyHHinPttPeWsgr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85725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google.com/url?source=imgres&amp;ct=tbn&amp;q=http://blog.ratestogo.com/wp-content/uploads/2008/07/unesco3.jpg&amp;sa=X&amp;ei=7ctQTKyDAsWclgfBn-3dCQ&amp;ved=0CAUQ8wc4Ag&amp;usg=AFQjCNFOz-p2T-sjiqmr81ogzkt5yu418A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68495"/>
            <a:ext cx="3394348" cy="226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http://www.google.com/url?source=imgres&amp;ct=tbn&amp;q=http://www.lakepatzcuaro.org/erendira4_op_800x780.jpg&amp;sa=X&amp;ei=hctQTNKfNMKclgeJgYnlCQ&amp;ved=0CAUQ8wc4QA&amp;usg=AFQjCNGGwfrKM7sti8tcv8tJssAic1tsCg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78105"/>
            <a:ext cx="2352076" cy="2292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http://www.google.com/url?source=imgres&amp;ct=tbn&amp;q=http://viaggidinozze.duepiniviaggi.it/File/Image/Chichen%2520Itza.jpg&amp;sa=X&amp;ei=38hQTILJFIXGlQeg1oDRCQ&amp;ved=0CAUQ8wc4Gw&amp;usg=AFQjCNF6cmB85_wu84Q0Q2f5Xdx68uXVxQ"/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054" y="1131168"/>
            <a:ext cx="2376395" cy="178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Documents and Settings\Owner\Local Settings\Temporary Internet Files\Content.IE5\A4K8Q97T\MC90001585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819" y="6571340"/>
            <a:ext cx="355902" cy="28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Documents and Settings\Owner\Local Settings\Temporary Internet Files\Content.IE5\BZOYL4W7\MP900362747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1509"/>
            <a:ext cx="1198992" cy="68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:\Documents and Settings\Owner\Local Settings\Temporary Internet Files\Content.IE5\QQ51PJ8X\MC900326962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694" y="151509"/>
            <a:ext cx="1288824" cy="92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6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1.gstatic.com/images?q=tbn:ANd9GcRZBQKGvS37_zOXRY4zvvxuXV86f8u_Q3nSy5-iKvYyuTQbHX3P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20" y="2649305"/>
            <a:ext cx="2952329" cy="195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t2.gstatic.com/images?q=tbn:ANd9GcRYwK_1yaY0tO-yXs9Bht_QZR7YsPSzu3-tl1_8MfLR8k-9d_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75301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Día de muertos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830" y="4869160"/>
            <a:ext cx="6015355" cy="1808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64" name="Picture 12" descr="http://0.tqn.com/d/childrensbooks/1/0/b/J/day_of_the_dead_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245" y="2649305"/>
            <a:ext cx="1785938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6" name="Picture 14" descr="http://t0.gstatic.com/images?q=tbn:ANd9GcQ3x4wiF3v-1z6-xKjOIQsiDXPD-3aDpE7Yq9H6EkG-cB9R32JT_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258" y="784851"/>
            <a:ext cx="130492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8" name="Picture 16" descr="http://t1.gstatic.com/images?q=tbn:ANd9GcQsfCjDfvI7Nht4nZA-LDohJ1lnReW_P0wbtzJowMGKk6iTmwRV2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845" y="1032501"/>
            <a:ext cx="1990725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70" name="Picture 18" descr="http://t0.gstatic.com/images?q=tbn:ANd9GcS4zNQHQ9J875dU_pIXBYUr6wxLksv0bvd1wn6JIWjrExLjvEUYC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49305"/>
            <a:ext cx="231457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Owner\Local Settings\Temporary Internet Files\Content.IE5\UQS3QGMO\MC900436194[1]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10" y="156488"/>
            <a:ext cx="1541452" cy="125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Documents and Settings\Owner\Local Settings\Temporary Internet Files\Content.IE5\A4K8Q97T\MC900015854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07" y="6165304"/>
            <a:ext cx="636089" cy="51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9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arlos-santana-picture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11084"/>
            <a:ext cx="2607262" cy="339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http://www.achievement.org/achievers/tay0/large/tay0-007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7141"/>
            <a:ext cx="367695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http://laurianna.net/salma_hayak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36712"/>
            <a:ext cx="2041705" cy="280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cuments and Settings\Owner\Local Settings\Temporary Internet Files\Content.IE5\A4K8Q97T\MC90001585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509" y="6059212"/>
            <a:ext cx="681212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9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3.gstatic.com/images?q=tbn:ANd9GcRtUi5RLcsYGx6QczVMVGBF1Dhpwr-KsR2ZuJKNdxLkGHaGXd-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90269"/>
            <a:ext cx="2581275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0.gstatic.com/images?q=tbn:ANd9GcTwmmcweNDRdiE3zUwodC8wt0LSs8rYvJMMIymVmL068fqhR1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6358"/>
            <a:ext cx="2581275" cy="269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t2.gstatic.com/images?q=tbn:ANd9GcTtKYiOd7_3rZCnhRc0cwe9RWmz1cZOiJTV9OFoSJ6uN7lEaE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57299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t1.gstatic.com/images?q=tbn:ANd9GcQ0TD-01XpHcPj6KGypoLRBYFeHYUJP_RpcoNypBJWAEDm7PL6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36711"/>
            <a:ext cx="2516262" cy="205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4" descr="data:image/jpeg;base64,/9j/4AAQSkZJRgABAQAAAQABAAD/2wCEAAkGBhQSERUUExQWFRQWGBwXGBUXGBwYHBgXFxcXFxwXGBwdHCYfFxojHBcVHy8gJCcpLCwsFx8xNTAqNSYrLCkBCQoKDgwOGg8PGiwkHyQsLCksLywsLCwsLywtLCwsLCwsLCwsLCksLCwsLCwsLCwvLCwsLCwsLCwsLCwsLCwsLP/AABEIAOEA4QMBIgACEQEDEQH/xAAcAAABBQEBAQAAAAAAAAAAAAAGAAEDBAUHAgj/xABGEAACAQIEBAQDBQQHBQkBAAABAhEAAwQSITEFBkFREyJhcTKBkQcUobHBI0LR8BUzUmJykuE0U4KywhYXNUNjc7Pi8ST/xAAaAQACAwEBAAAAAAAAAAAAAAACAwABBAUG/8QALxEAAgIBAwIEBAYDAQAAAAAAAAECEQMSITEEQSJRYXETMqHwFDOBkbHBNELRBf/aAAwDAQACEQMRAD8AxeMmySDYzLuHRidCD3rPWpLjEkk6kmSe5ryKwNinK2IUwnvT0qEGxTTz615FPNQGxEnvWxy5xC4jFAMyN8Q7f3gT1/OsaaMOQ/Ayvng3c0gQZygDUd9Zooqw4W5KjT4RgmuLctMTbJBbNGpVtMwHehziHKLW7Vy6LqsiHTcFgCB7AydvSj9rqXB4pH9WDB7D97b0FVLWGtKiXg5a2WzgSMhDaA6jYTOtN0fsbnjjVS5OX2bZY9Y6kdPnXq9iWDaEgDQCdgfbSaJ+cOFk31ZFy2mhZXXzaknKOsfWsLjeEFsqqWXQHZnmW9h+77b0n0MsoaW0LD4q2bJ8QkuNBMkj1HSPesxb5HXTt0NG3A+BLZs57lhXufEc8ErrIVVIjQa9yauYD7m1+3da2q3M2VYEI5MebLtmE/jVqjoroMs8Skl/39TLwHJ/jWPEzFZUEA7yAfw1rEw3KuKdHdbbFbfyLf4Bu+mulHOE4vlF5riBLdm5cVTvnKsdh0iR8z6U/BOIeOxJuOW3BB8o7CI0/wBKtuK2QUOheTHq7LucvuBgYOYHsZB/Gojc9aJeLYK7jeIXgik5WyFm2ULCyx+U1kcQ4LctO6wWyEywBiBHm9BqKs57wy3aVpFAv602c0ophRCD0HNSq9RAV7WqZTJVuGnLmvAFOBQAD5q8NUlWcXw1kRHJHn1A6gdDUTLim7oa7zNiSip4rBV0BXQxEQSNxWUxPf31qR1qMinJjNTfLJsp7/jSpUqsllxt6SLJjQT1O3zpmpjWcWb2H4PZa1mS+PFBnUhRI6AHUj1qlxm2o8Mz+0KxdWIhge3rVazhh8Tq3h9wN9NgTpvGvSnxOMVmJVMs6mTmMnsSNB8vnRdhrdLdUViacV5r0BQCWbuDs2blnKtotcEeaSIJ0JZhsOsVb4NimwV5gyB1ZdcpVZO48zdN9NzQ62KbTWANgNAPpufWo711nMsST3NGpVuOlli90qfpwdJw/E0v4aLUoJ1AHw911+KZqPhuOsWLRthSFLH1za6kDt6UBpxtrVkopgakntprFCeP5kvXFAN1raqPIikjTuxGsmmx1Sew2GRy3Ok8Y5mS7c+7IF8MEBW1DawD5W7fjFFXCuAJYC5gly6CT4hWTE/uSSR07xrXMfscxY+/XMwDu1pmVmPmzKQTlkeZmHqNAa6jiuYbYYKylREgtoZ9AR12oclQZ0OkwvK3Lk94riiB8pYMCYddDlkaE+nT5iqGM4UEYNZCZZnKyz5jP724/HasLV7hIUkkloEQBq2h9Kgu8RvXQ9rDM1lzGa42ozAa5RuDHbY0vBlTl41sdTruhfwqxPxf392XMQpt3GkOC9zMFkkS0yVYiCDJkGI13FaeHW5ZObyNOUBFYKxPUaCGPzihDlTBX7OLvi8951S1mzMxZAST5mMxsrQImdOlaGG4tlvBkQu51AYkxGuw6xr+lVkjCMvDfmToo554nCdWtvf332CjjHE1VB4RXM5IcrEyoAn1MQJ9KG8djyj28hhlMse89G7jet/D4T7zYL5QLwJYMSTM/ukk9Yj00oa4Vwy1irbeHeYOCVdWUSrDQ9duk1dtrY09PmxYYOM1ur28wVxeHZT5hodQehBMiDUFdG5ZwCliCVuiwMplZIJ9NtINZfNnC7HgG7YSGD+YrJ0Y65u3SO1MSdbnj9DabA6a9Cry8DuZC+gUCSSY+VZ80N2JZMpq9c4cbZXP8LQZB6Ht3puBFPGXxAGU6EGpeJXQzjKSyKYXWYG8UuQVRULfL+hHxHAG1cKnUDZo3B1qpccnckxtPT0FEWL5jtXEYNbkx5Z6e/rQ2RVoCSS4ZE9eGQjoa9uKI8DwC54SPdzLa3DK2sHYMu4o7pWEtwfmlRL93T+030pUPxfQ1/g8vkYhQmSASBuQJj3rX4ZgDauD7xaIDKcpfQA6a+vbXvRNyZjGureJt2xJhriwCxgwCsdB19au8S4N49gi4Cbig5SD9NNp9KaoeQOHF/vF79gYxeNd7fhKhbw1hSIIVZIG/oKFiKN+EcuNeN2XKDyqSFktp0nYAde59KG+O8J+73mQSV/dY7kfxoZprdlZXKcE3229KMyvQalFPSzGKaU0opVRDE5gxUFUMxuQOvQfxrBEBu4B9pFbPNdoq9uREpmB7gmP0NY2aRFb8a8KNUNom7yvilt4gEHLdDg2rubKFOoKtJygGd200jY107FcSw90g4/E2EdVEeC8FlMmGBkaemutcbxdzKPDEGNz3O/01qsoJMDc1U8Sk9zVh6mWJeHnz7nVeL80cMS03g3rzuV0UDc9AWZNBMTFY2D52ssgZi1u9s4glG/vKV1SY6gwe9DGE5Yv3NkMd63eGfZ67MBcBA7j+fnSpRxo24+r6vVa+oTctcYuY0Yi3ZyEgIcrmCwBPpqNYmO201bbDJ4anKQM7LOUmXmMpI+FgZBU/rQfxPgV/CXhdwpZDbEKy6N/9p6zpVXhXPWMwl26xJPjP4lxSIl5ksvRT02giNNBS3iU1cWaof8ApZcMn8Rcv2OpnjK4dlsoM1399QYjyn4mJgNJBjWBXP8Am7jyWLiNhU8K8WzPcBGsDKVhTqC2uvaO9beP5owj4Z8Q95PvrjREzAgDTIykQDEyZM6a1zXiF4M6S2gUDQzEySPqZ+dXhx09xfU9RB4m18z/AKf3QVcD5yxALsWB8Qy8KBOusDZW9tNaK+M8z279vw8NE3JDoyQdu+3zFclS/F1SIABG3brRFhrxEMpE6GRTpqlscKTa9gmupmwsG5JBMpmiCOnqKHAa9Xrpdizak69BSArOlpFSa7HtCelTWrpXb2qNRXqqYoemanmmNUCeFeCCOhB+ldGs82W3w3iOyqSChtgSc3p1IjsK5vNEVjHYdLInzXNPL2+dFqa2ofjlpZr/ANB2/wDeD/IaVef6Twvb8KVXcfL7/Yf8b2IsBZuWS9tLxsMfikiG7MpiR7ijOzxNfCBt+caLOpk6A69feubceI8UhTmECTMk6RqdvkNKk4bzJfsJ4aMMsyAQDGsmPQ0UclbAxyLHOmtjpPEMaEKgQG9ZjL70H43CjGXCBCZGMsBMn0E7etU8Dx971/NiGzKqGF0C+mnWtHhxR2ORgrmNtJHaKk5axvxtSrsCmOwL2myuCO09R3FV4rW5nZxfKs5YaEA7bdB0rIApJjmqew9b9zky8MOt0EMzZSLagzDevf0rJ4SLfjW/F/q8wLddB39K6fdYXUR7N0LaHYCCAY67dqZCFpsZhxqd6jgvNz3BeFq4CptLABGozeb6a1j2FBOu1F/2sT9/ksGm2mo6fFofahC3sT2/WtceBzjpdFjh+G8W6B8z8qNuF8tqxHlFYnKOHE5iNZ/DSukYG2BEaVkz5WpaUdXpMCcbZocN4aqKAB861lwXpVXBXYrSXEaUCSo1ztcGdiMF3oP5k5YS4pgQaPb2IFYHEGmgfh3RPnTUkcj4hwM2wT/PvpuarcPsqUdSP3S2aBpl1BHaui8T4eGVoHTXvrNc/wAQwFqIgjMjRGusgz8q2Y5ua3OT1GFRexkkgxAj8e1EuGHlAgRA0G2ooYXcUT4W3lUDsIo8nBgnwTCpVqNRUq1mYlki0xFeraZiANyYHudKOcH9nyC23jPNwiUyHYgTEfva0Ki3wVGLlwAZpwhPSpMRYZGKsCGG4OhFTcPxqofOuYHtQu+xSVumUDSipLr5iTtXgCjITTSr3lpVdl2I04NMd6YUsE9A1YwmICyCJBEbxB6MPUVWmkTUsu6PR9aQrzNKaog9WPv9wIUDsEO6Tp9KsX+FZbC3cwlv3esTvVCPQ/Sr3DlGUK9UZPMGEDWi3VNfl1H89qGkbysPYj5T/Gji8JUjuCPqKD73CriJnYQsxuJ00mN403rThltTG4dUk67BByq0IPmfpRhY5pwyABryz2Hmj6UGcGweewF7zPtNXTisIq5HtKQo1PmkDb90fnSZxjKb5/Q7uOUoYlVLbudI4Tx7DXPhvIfQmD9DFahfttXEX4daZ81nNAJ76Eb6EflNHfJ9y41llzHy6GdwIOo7dKuSS4ChOUuQrxHFbKAh7igjUyaF+Ic44QGPFB1iY0oK4nZa87asRmifaRqa94Q4O0uUoHfWS2bSDB3XTXTpVuCa3+gMskoypUvcKvvIu2rj22DLEAqdj69q5ljbp8VwZ0JEfP8AjRry0qeNmtrlV9CO/XXppNCHEcA7Yi8FEkOx3A0k7TH09KZhSjsZep1NL+iPh1r9qDGgE69O3zreCEb+9euV1W2me4uf+yOktU2NuO7F2UrOwiAPQVUpXKjlS3dkSmpRUK1MKXISy7hcEHHxwe1G1jmTD2xbW5nBS3sQdTA27nsaDeF49bWclczFcqnse9V8XjnuEFzJUZZ20/Whi2mFCejdEnGOIm/ee4f3j+A0HziqhpGpcJhjccICJJjXSoA92QzSrcw3LRN4IxgRJP6VlcQshLjKpkAxNUnZdMelTR/MUqsg7b/OvMVLew5Duu5UkGNdjqfavDIRuCJ7g61VFNMVPbtFmAUSSYA7mvBatrl3AW7gdmYq6aqRsPU+lRIbix65UZ9vh7G4LZ8pJjXv2NMcKUuFX0ytDHppVi/jC+IV36EewAOsCtbiHMVls4NrMTsSBE9CetRB6YW2tl2MO7jBtbBXX4iZJH/T8qg8dt8x+tRZqVS2KbLL284BVdesTv6jpWJxTAMJMHWd/aivl3gt6/mNvLlGjZiQDPTQb0uYOGJbCqFKsAQxJneIPyPbpRxbi7N3SY3Kfo0zE5RuAKs9NCPaiM8vLccsmWGEMrCQR7UF4HEG3eZT3nTaTvHzmj3gWKmgyRqerzPRdPpni0vlbFyxy8qqAQgVdQqoFAJjUeum/pV/hsDxDGpB1qtx3iPh2c2sSAY9ai4LzDh2tsS8HaDvVVbsXSWxDhMAGECJUysgGDuY7HQa1S4hyxmLMEtKW+J1WCZ1PpT8H4yr38tsltWn2HWtvG4nTWqinFBKMZsHvAWyiqseXqOtA2Nt+Libtz90MfrtI/CiPjfE4nXYGsjBp/8Az22jUsSTG5Ov4AD60zDcVfmZOu0rbyVkuBuZCuug3rR4txRnGTMLi6EN1HpWSaS0Tjbs88SoKlFRLvVlLOxMhds3ShkxbI4pqmxNkoYP8ioSaFFD17w9ks4VZknSN/lXm1aLGFBJ7Vo8EL2sRbbLqGiG030qy0twv4dwm4uS7c1HwsP3o7n1FRcR4Nh2e4PDAuEALBiWOxoitu+Zs8BAJ/8Az2qpw3Hm8lyF1VoVuhG4IPemKCNiikqe4If9hsV/YH+YUqNP6Rv/AO7b6ilVeH1/YH4HqDVi7abFP4KyH1KFcoWNzOoOvT1rH5ovu17zHQaBRPlFRpxnLbUKCtxG0Ybbkme5qnjeIPeOZzJ9o/Khk7FSmtPPO+xXmvaXSAQDAOhFeBSoRNlzAXxOVhM6Btys9Y61VugAkAyJ0J7V6tXcpn0I+orxU7F6thCmp6RqirDLkrmABfu7kJElW7kmSI2q9jFt40u6OoNsaFh5WiZBO+XfUbb0LcuXbKljeIA2GhM9/armJ5ktJauPbRcyMPDBGjSco0076imqd7M34M0opLuC3HOCPbNq8wAW8WywZ2Cvv/x/hW5y9e016VncZxTXcNZAjLbQFVAy+YEq2YbZ+hjTTTevfBr40I2NVkqUdux1emzeKS7hz94tuhtuAykag0FcR5WAuHwrtsoddXAKjse/yqTi2CYgEXWA6oANu471QS3b63HHuR/CgjKuDoY8Mcu8v5SCvgGEsYW2chV3jzOPyHYU3E8aChI2oTtYNXcBHub6kHp9K2+IIEtZdTPftQz3AklilpXH7gdxBmuExudB861cVdzW7ahcqWlCT3Ybk/OrnLeEBv5yAVTQTABuHaSdBHfpUmH4nbOGUIkuB5uwgnUHqDvPrTZye1Lg4fVTdytmGVPakler18sZJqNTR9jnFq00EGJ9K105gbw/DZFYdDtH0rKwOFa4SF3An5CtTG8KRLSsry0S09D2FKkWscmm190VMbi2uEFokADTsKrRSmlVCSTDYlrbSu9XsVjEe3mJPikzP87VmmvNXVjFkenS9/L0Cjl/me8WYXbhZY6/lWnheLEq7WjADRHaOsUCBj3qzgOItamNjuKkpSe6ZcZ77h3/ANpbvdf8tKhD+lz2pUrVn8/4H6sfmzPbekDTNuaQFNMQ5pTTCnVegEk9P0qiCmnrZs8oX2stdywFnytKtAGpgis/D4UEZmYKvTqSfaicWFpZXpyKtYRAreceU9fnvS4myG4fDHlGgPfuaX3JppWVIpnWRpEggidpBkA+h2+dPFImrKTadop4OywR80Cc2VRrA1PTTWq/Ccd4RE/CfwqTjPEPDQx8TaD07n+e9VbKeWtEd02+50+klKU3I6JgzbvKDNTNylh21JJPvXPMJiXtnyMR6Vr2eab6joaU4NPY68cia3DFuF2bQ8v40H818wqPKmrelZ2P4/feZaPasgWdydSetHDDvchOXP2hyaPA8bdu2zhLQm/dvK6kmNMpUrMwBr1+WtdJv8tIuGFuzk8W0vmMkBjqW+pJia47j8O9nKfhziR3AVgQZ3BkAyO1G/D/ALQhdwjI4P3sjIXGmdf7ZI2buOp1602cU1tucnInxIxniT+Q71p8t8DXEuys+WFkDqT6d6xyaIOU8Yth2uXELKRAKgEg+3rS+OTOq7l3G8ACW1uYcHySLhJ39Yqhaw5uZwLbOemUHT3o9tBGsyQFW4Nvfv614w1hMKpEmH1n1j0qvhNvcc43JNHMcxGh0I3FODVzjmGJus6CRuSNqzUehq0Z5Q0uiY0xNec1SW0LbAn2E1QFHgGkDWjw7BrdRxs6+YHuO1LFcGdLYuNAnpVWSitmNKmn0pUZBMN6805O9NQAj1o8HW5bu27ipqGEZhI10n8d6zZrdwJjDm7cYlcwVU6nvVx5CirZ0NrxZirMuXLLDvPQjtFct4rdttfuG0MtvN5R2jT86XEcUPEfwmYIwGkntsapKaKctQ3Nl17UTJfI0B+XT8a9tdViSQR7VWmnxaG0P2nl0nXtQK2J3FmrPx/FVt6bt/ZG/wA+1ZvEOOk6W9B/ajU+3b86yafDF3Y2GLuybG4w3Wk9oA7Ua2+BFrYe3r5QSvy3FAqrqK6dwC6VVfYenTf6fnVZ/ClR1uiSTYM5INSZNKKOM8EVjnTQncVkNwpjoBSfiJnR0rsYl1K2+X+B5z4j/ANvU0+D5eZ282gopZAqhVEKBVzybUhahTtnPeeiPFSOx/MUMKY20NEXOFzNdHoCPx/H/Sh/LWrEvAjldQ7yM1eH8WGYC7tPxfx/jRXj8cbZVlUCRp6joe1c/ZauYTirKArElBsO3t/ChniUnZna8NI6Nwnm+2LeW+rFs0yNo/Sp8XzAuIuMbRZUVY16n2oIW4CARqDsakS+VBAMT+lBKNqkL1OqCvBeVTK5gZ9KGcRcBcwuXXapcNxi5bnK2/eqjNJnvrS4Y3F7lEqtXROT+HeFhmukZjc1Cgahe1c3Bra4HzXdw0geZYjKSYHtTa3JGkzc5jw9q0LZS2bZYnMdtKyOOXswWHLLAEHpVXivMN3EQLh0BkACKoikuG9lTab2LM09ecppUWwsmxNrK7AGQCYPcd6iinbc0wFABZ6pp0jp2pRTRVEHApopr10KCWMADU0N8S40X8qSq9+p/gPSjhByChFyNTHcXRNjmbsOnuelYfEeK3L7A3GmNAOgqpSrVGCiaowURV6FICkKYGOhgg9tfpR1hsRctMTlJBMAHQEScvoDBCntlHrQJNdn5RRblt1gFAQQGGnnGYAA6/CQZ7k1l6jsbek5ZDY4pacBGcIx2zwomJgkmAfz6TVc3LYJ/a2tNz4i6eu+lEt/lmyPMgNtu6H9DIisY8qXtYuiPXQxtGg007GslHSSb7ojTHWkUkE3DE/s0ZlgbnPGWB71k3MfdxDFLa5UZddZI9WbYDqY+tFGG5UtmDcm63UsSdvTtUPHfIv3ewVtsVL3IkRbAM/CJBP1IBjuL7AyVcs5nzTZVfDCsWAzLMRMBRMdBOwI2A2rDUiNN6IebkYi08QjFwnSSmTMYGg3ocmt+L5EcfMqmxnYmPSvOWnalNNFHvD4pkOm3UdP9DWthsWH2OvUHf8A1rGHtTTBkae3ShasFxsIlNehWbguI5oVt+h7+/rWxawhKFxsNx1FKltyKaa5Fh8K1wkKKiOm9TYfFMk5dJ0qJjNDvZNqHU1KDpUS1IiHsfpQsFluaVP/ADtSoQRfyasYSwGPmcIO51/Cqp3r2qkwACSeg3PoBQCu4TDgS23Ui4Gtto+2g70OYpArsFMgEgHuOlTFPD0dWzHptWZxXHlLZIjso9T/ADNFV7DJL/WqZgcbx+dyo+FTHuep/Ss4ClNOK2JUqNaVKh5phTinUURYqQp2phUIMdjXYrLeBiEMgAqLZ2IFt5ZCANQQ5yk6xoOunHSNKL8K65wRAvFgZj4lYlfONN1bUbaTWbOro39HBy1V23+/U6/azdZB7dQex9anW3XOm41irSxbuOrIchtMM5WJSGnqrLlJHYHrWlb5ixajzXFbLu5tLDaxAywBPTU/OskpRXJ08WPJmV41f6/9C7E3FtguxyqBJY9B8qB8Tda58YBu37gOggi2QFW0Y8oWcpIOY+UyNYE17j19rZGJZcpOdQieGroBKIzFtiQS0EQq7+YCsXhPFHFw3FFvqwLqT5jI8QBSMoIPlTNAH0q+1iIwnknoS3JvtVwsYfDHojMv+ZVM/MrNc1Bro3PV67dwxN1wQCroqiANYkgbGDsdda5yBWvp5qUNjF12F4ciT7qz0a8080q0GEamNOaUVCHmKLOU+LrldLhkx16jb6ihM1JZuZWBG4pc4KaoGSsLOJm3n/Z7VUmorbA69DqK90CjSoUanAsHcu3ItiTGvtWvetNaBEFn6g6155K40LTG20APsx6GivAYu3exDMGBKLl239u9Z5w1MZCK+YDPvDf2PwNKui+H/c/AUqrQvIK5+ZzCzhndsqKzEzAArf4VcW0itly3rbGZ3+ntRVgrbeDaKIE20nZT61S5g4AoPiIrSwMxrJ9qc4NcFRhojqiwZ41ea4A5TKDrJ6z1oD5ixE3MvRR+J1/KK7Nd5PU4eXdiwTQTChv50rinHbRXEXAdwf0FFCLUtyNOU9b8vqUBTinApVoCEKdKYU61CDmkDSNMahBGrmJ4sXVVZVOWD1kx316jT2G9Uya8mhaTGQySgmovnkOLPGFuWvHylcp8yr5yGXKruZOzB0JB7NB8tEvFbq2bOHNh2LX7IxDJlLKF0AhY8wzEiWjpoSYrP+y7gjG1nUKz3X0zN5baWpDs4iSTIGXqI2maLONYdgnmuB0kDOqgFGUEKpB0a0WKmCSNBINc3Jp1VV19/Q348uVR2lV8o5pxfiIZv2twZV0ENnfQZcpOYgKrD4VBG+41rHHMRVYVSDqS2Ygk9D5Qs+oOhrMxVpldlYywYhjMyZ1M9ZqKtyxxrcR+LnFaYbefe/3N65xW7jJtwqgK91gs+Y20Zup19h+MViCiX7P8ALt+6CJ/YXBEj/zItzrvAYnSDp8iMrQ42lOUI9q+tiMs55Hrm7bPRNKmFKtAocUxp68moQVNTimqiGrw25KR2MfXX+NXgayeGXPMV7j8RWqBFBIVLk0+CugclzArXtcbVCzWwJQyJ60MA16FZpY05agQ5/7xrv8Au0pUITSphdsNeBcVZXTxLv7NQVFs7zsPejezfJeI0An/AErjdyc5IOoOmvY6RWwObsVH9Z0iYE+/vQxnS3Chk07MNuJ8bCh4IgaZTvNcO5mxPiYu83QvGnoAP0o/wOPiySxli5knc1zbif8AX3P8bH8TTMcnKQam5KmVQaemYUqeWPSUUwNNUIejTCvTimAqEJcLhGuuEUSxmB7KT+lV6IuQ8GLmPsqwkeYkEmDCMYMdDsR1GlZvMOAFjFXrYiFcxAIEEyInoJj5Uj4q+K8fon9Wg9Ph1BdyLzaEQWnKjww4UEkB7dwEspHw5gdc3oAZom4tzAtjCMWgbBUaFLFIIUKBuSFJJHSJIOvMeWLQa8VM6o0ACSSCpgdjoYPQ1pcxYc+AXbVvEgu05mAa8gaDqAQqiP7p9az5MaeTk0wm1C/IHMXiDcuO5gF2LEDQSxnSoaVPW4xh99kWGzXrxjTKi5ioYAsxIE7qTA1Hb2oGvW8rMp6Ej6Eiuk/Y5h4F25pBcADKZlUOzbR+0Egz070D8z4fw8biV7Xrn0Lk/kRXNwZL6zLH0j9B0l4EZdPSpV0xI9eDXuvCioQemAp2pxVEJuGtF1ff9DRNjcUrKoUR3/hQ3w1P2gPaT+EfrR3yfye+NYnNktqQGbcyegFJyJWmBJW6B8Cno+5m+zE2LTXbNw3AglkYCYG5UjeO1DHAuV7+MJFlJA3djCj0nqfQUPuA4uyjSow/7q8Z/wCl/nP8KVSyaWY39A4guUFm5mk6ZT+e0es1p4HkTF3HyG14ekl3Ij8Jk+grpN7j9lbwt5wWI6dO01rI9EsKGLHE4pzBy/cwlwW7hBzDMrLMEbdeornnEj+2f/Ea+hefOANiRaKsi+GTmLGPI0SRoZIjavn7jRU4m9k0TxHyj+7mMfhVwhpbIoaZMpNT0w7U4O1OCGpLTEV6BqEPbL3/ANK8EelOYOwpRUIbnI+KNvG23ESuY66iMpB/AmiL7VeGBvCxdvMyOMrNoAJLMigQDPx667CfXA5KcDEsT/un07k5RXTMZwbx+FXLeUhiGKhgCQy+cFSYyjSJ9TXE6zKsPUwyeyfs7/g60MCl0evvqf8AByTlu5F8QSMyOpjchkIKj1P5xW1zQi/d2kPn8Y+YggTnvysHtJM/3vWsPlxj95twwScwzHYBkYT+NEPM1snCswcFc4I6FlLt07qWUH2roZPzF+hih+WwLpUqetRmOp/ZurJgLjW9XYudGMqVNtR5NpjMZ9BQLzYScXcLGWbKzH1KLMx1rqn2dAtgLaMDkNsqDKnUvckiNR5Suh2rlfNtgpjLyMZKMFn2UR+FcTopqXV5V3/qzoTcfwqj3te9UzJp6YU4Ndw54jTIKTmnmoQRFM1IGmY1CGlwVPj+X611v7Lb/hZrZ1FyGB7EDY9+lBX2Wth3uX8PiFkXlXKeqshOoPQ+ajbg3IzW8Q1u7meyBKupy/4fUH0pEtSkqBS8R0V9ZkaHSKfDIltcqKqDoFED8KzuHcI8H4Wdh0DtmitG5akRWigir/TC9m+lKpfuLf2jSqyrYC8N/wDG3/8Ab/6VroVr4B70qVLXAUO/uU+Pf1Lexr5lx39a/wDjb/mNKlRMuRCu/wAq80qVQEQp+9KlVEEtT29j7UqVWQ1eTf8AaR7frXb7vwn/AAmlSry//s/mxOti/wAePvL+j5/w/wDtH/GfzNEXMP8AUP8A4h/8ppUq70/miY4/I/vsB9OKVKtJlOx/ZZ/sY92/53rnvP3/AIlif8Y/5FpUq4HR/wCfl/X+Uasn5cTBp6VKvQGU8vXqlSqEGpjSpVCGryv/ALTb9/1FfR1j4aVKhXzERLd+GrGH2pUqYyHqlSpVAT//2Q=="/>
          <p:cNvSpPr>
            <a:spLocks noChangeAspect="1" noChangeArrowheads="1"/>
          </p:cNvSpPr>
          <p:nvPr/>
        </p:nvSpPr>
        <p:spPr bwMode="auto">
          <a:xfrm>
            <a:off x="63500" y="-103822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6104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8" name="Picture 18" descr="http://t1.gstatic.com/images?q=tbn:ANd9GcQZIpqcYbfs6IEPOFNHgP9Veu4iXxNaxQ4pdK_v30nVjDaxC9mwQ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310" y="3356992"/>
            <a:ext cx="3065753" cy="22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Documents and Settings\Owner\Local Settings\Temporary Internet Files\Content.IE5\A4K8Q97T\MC90001585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72" y="6229719"/>
            <a:ext cx="593514" cy="47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68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México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2</cp:revision>
  <dcterms:created xsi:type="dcterms:W3CDTF">2012-01-01T03:52:32Z</dcterms:created>
  <dcterms:modified xsi:type="dcterms:W3CDTF">2012-01-01T04:04:50Z</dcterms:modified>
</cp:coreProperties>
</file>